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83" r:id="rId15"/>
    <p:sldId id="268" r:id="rId16"/>
    <p:sldId id="269" r:id="rId17"/>
    <p:sldId id="281" r:id="rId18"/>
    <p:sldId id="270" r:id="rId19"/>
    <p:sldId id="285" r:id="rId20"/>
    <p:sldId id="271" r:id="rId21"/>
    <p:sldId id="272" r:id="rId22"/>
    <p:sldId id="273" r:id="rId23"/>
    <p:sldId id="274" r:id="rId24"/>
    <p:sldId id="286" r:id="rId25"/>
    <p:sldId id="284" r:id="rId26"/>
    <p:sldId id="275" r:id="rId27"/>
    <p:sldId id="287" r:id="rId28"/>
    <p:sldId id="276" r:id="rId29"/>
    <p:sldId id="288" r:id="rId30"/>
    <p:sldId id="277" r:id="rId31"/>
    <p:sldId id="278" r:id="rId32"/>
    <p:sldId id="279" r:id="rId33"/>
    <p:sldId id="280" r:id="rId34"/>
    <p:sldId id="290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0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2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0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7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6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1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2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5DE60-73DF-5F07-70F8-68DEC0090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388" b="4342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E3910-E95C-2D1B-3B9C-EB209B1A6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Hospital Management System 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0C8F6-AF23-876A-12C1-0E3ED4112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Name : </a:t>
            </a:r>
            <a:r>
              <a:rPr lang="en-US" dirty="0" err="1">
                <a:solidFill>
                  <a:srgbClr val="FFFFFF"/>
                </a:solidFill>
              </a:rPr>
              <a:t>Manula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Kavishka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NIC : 200114902210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8671A0-8DE1-E835-AD68-9FE5A2ED0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6B782-4DF8-49A9-B434-B9634E89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5D603A-E04E-426F-65C5-87A84430E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6A2A22D-D9D6-95FF-EFFF-8337F3AE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3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CE9D625-EBE1-C64F-7F36-68B53AEA2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1790700"/>
            <a:ext cx="316992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2756285-D9CD-B924-8A7A-6F0B46923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118653-67B2-D1AE-1A6B-8BEBCF765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384810"/>
            <a:ext cx="11696700" cy="6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ntainers of various colours are lined up">
            <a:extLst>
              <a:ext uri="{FF2B5EF4-FFF2-40B4-BE49-F238E27FC236}">
                <a16:creationId xmlns:a16="http://schemas.microsoft.com/office/drawing/2014/main" id="{3FD7DB2C-6F80-B157-CCE1-4236556D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235" b="15765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52E610-19F0-A858-1ABA-D519A64D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OPD Management Process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864800-7D39-3AD5-E84D-F348D018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6210"/>
            <a:ext cx="9220200" cy="65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3AB88E1-13A0-57D9-79A3-3E8721166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542296"/>
              </p:ext>
            </p:extLst>
          </p:nvPr>
        </p:nvGraphicFramePr>
        <p:xfrm>
          <a:off x="4015481" y="221456"/>
          <a:ext cx="4533900" cy="641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723" imgH="6415677" progId="Acrobat.Document.DC">
                  <p:embed/>
                </p:oleObj>
              </mc:Choice>
              <mc:Fallback>
                <p:oleObj name="Acrobat Document" r:id="rId2" imgW="4533723" imgH="64156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5481" y="221456"/>
                        <a:ext cx="4533900" cy="641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41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91007-FA3B-3A1E-E18A-EF900F36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98A362-F959-2EEF-0B9B-014904E97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2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75AC04-9BE7-FFD6-5785-37A7592BE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663BD-8FD7-8511-5AAD-0C54AA25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274320"/>
            <a:ext cx="1145286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8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5CFA0DC-C885-7AB3-C492-807F80F2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CC513B9-96B3-1691-CCD0-595626151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574272"/>
              </p:ext>
            </p:extLst>
          </p:nvPr>
        </p:nvGraphicFramePr>
        <p:xfrm>
          <a:off x="3570523" y="0"/>
          <a:ext cx="5350980" cy="6924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663440" imgH="6034898" progId="Acrobat.Document.DC">
                  <p:embed/>
                </p:oleObj>
              </mc:Choice>
              <mc:Fallback>
                <p:oleObj name="Acrobat Document" r:id="rId2" imgW="4663440" imgH="603489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0523" y="0"/>
                        <a:ext cx="5350980" cy="6924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3670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ntainers of various colours are lined up">
            <a:extLst>
              <a:ext uri="{FF2B5EF4-FFF2-40B4-BE49-F238E27FC236}">
                <a16:creationId xmlns:a16="http://schemas.microsoft.com/office/drawing/2014/main" id="{23FCB4C3-A8C5-4D87-B32E-6D0E10459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235" b="15765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A6E1B-E92D-A096-A5C0-F6C93615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IPD Management Process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293F7D-C5BB-30B8-E7E0-30AD12D20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1B7689-E154-9A62-1152-79E2CFD31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430992"/>
              </p:ext>
            </p:extLst>
          </p:nvPr>
        </p:nvGraphicFramePr>
        <p:xfrm>
          <a:off x="3873807" y="0"/>
          <a:ext cx="4763901" cy="674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723" imgH="6415677" progId="Acrobat.Document.DC">
                  <p:embed/>
                </p:oleObj>
              </mc:Choice>
              <mc:Fallback>
                <p:oleObj name="Acrobat Document" r:id="rId2" imgW="4533723" imgH="64156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73807" y="0"/>
                        <a:ext cx="4763901" cy="6740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586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1E043C0-EC75-6141-5ACA-D98F03FF8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83"/>
            <a:ext cx="12192000" cy="65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2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0FBABA7-05C2-BB0D-531F-B956DE0FC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46022"/>
              </p:ext>
            </p:extLst>
          </p:nvPr>
        </p:nvGraphicFramePr>
        <p:xfrm>
          <a:off x="4057942" y="0"/>
          <a:ext cx="484693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723" imgH="6415677" progId="Acrobat.Document.DC">
                  <p:embed/>
                </p:oleObj>
              </mc:Choice>
              <mc:Fallback>
                <p:oleObj name="Acrobat Document" r:id="rId2" imgW="4533723" imgH="64156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7942" y="0"/>
                        <a:ext cx="484693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0F8B4C-D44E-7583-D85D-3A20E090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297180"/>
            <a:ext cx="1184148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45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A9F414-05C3-05D9-6B5F-56D7295AC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CB1F975-5AB1-0003-9C43-AB7446F7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31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AEEF2E-36E5-453C-8B77-324071FCF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" y="434340"/>
            <a:ext cx="11483340" cy="59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48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0B6A5C-906C-310E-83E5-6BB2E202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5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987FAE-72CC-9D76-3303-84BBD3E5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31" y="397882"/>
            <a:ext cx="4477138" cy="60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BECBCB-A249-6E6D-8AD3-29FC1387A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680506"/>
              </p:ext>
            </p:extLst>
          </p:nvPr>
        </p:nvGraphicFramePr>
        <p:xfrm>
          <a:off x="3826738" y="0"/>
          <a:ext cx="484693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533723" imgH="6415677" progId="Acrobat.Document.DC">
                  <p:embed/>
                </p:oleObj>
              </mc:Choice>
              <mc:Fallback>
                <p:oleObj name="Acrobat Document" r:id="rId2" imgW="4533723" imgH="64156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6738" y="0"/>
                        <a:ext cx="484693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488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9FAEB5-D20D-48E2-B67F-57D161AE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CC068-789F-CCDB-367A-F7C16840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8" y="971397"/>
            <a:ext cx="50407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Thank You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6F05A8A-A601-1BCA-0BE3-96CECBC87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1023971"/>
            <a:ext cx="5021183" cy="50211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632950-D278-4CFA-808C-361D65D6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8A6D623-529A-90F2-7D52-228621276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"/>
            <a:ext cx="12192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3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F3571A-395C-8FFF-6546-DAFC96C78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72734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7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6EF7AD5-5BC0-1315-5227-169511A7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7FEDA-32C8-8C70-8EA1-CAF0EDF2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1960"/>
            <a:ext cx="1146048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A5FE3C-2722-28E6-E292-41CC2842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373380"/>
            <a:ext cx="11452860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427ED00-3673-A64B-1901-8158660ED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403860"/>
            <a:ext cx="11475720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901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E2441"/>
      </a:dk2>
      <a:lt2>
        <a:srgbClr val="E2E8E5"/>
      </a:lt2>
      <a:accent1>
        <a:srgbClr val="EC70A4"/>
      </a:accent1>
      <a:accent2>
        <a:srgbClr val="E850D0"/>
      </a:accent2>
      <a:accent3>
        <a:srgbClr val="CD70EC"/>
      </a:accent3>
      <a:accent4>
        <a:srgbClr val="8250E8"/>
      </a:accent4>
      <a:accent5>
        <a:srgbClr val="707BEC"/>
      </a:accent5>
      <a:accent6>
        <a:srgbClr val="509DE8"/>
      </a:accent6>
      <a:hlink>
        <a:srgbClr val="578F77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</Words>
  <Application>Microsoft Office PowerPoint</Application>
  <PresentationFormat>Widescreen</PresentationFormat>
  <Paragraphs>6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Bierstadt</vt:lpstr>
      <vt:lpstr>GestaltVTI</vt:lpstr>
      <vt:lpstr>Acrobat Document</vt:lpstr>
      <vt:lpstr>Hospital Management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OPD Management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IPD Management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 </dc:title>
  <dc:creator>Bhagya Akalanka</dc:creator>
  <cp:lastModifiedBy>Bhagya Akalanka</cp:lastModifiedBy>
  <cp:revision>3</cp:revision>
  <dcterms:created xsi:type="dcterms:W3CDTF">2022-08-09T12:06:41Z</dcterms:created>
  <dcterms:modified xsi:type="dcterms:W3CDTF">2022-08-09T17:26:29Z</dcterms:modified>
</cp:coreProperties>
</file>